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0" r:id="rId1"/>
  </p:sldMasterIdLst>
  <p:sldIdLst>
    <p:sldId id="256" r:id="rId2"/>
    <p:sldId id="257" r:id="rId3"/>
  </p:sldIdLst>
  <p:sldSz cx="18000663" cy="18000663"/>
  <p:notesSz cx="6858000" cy="9144000"/>
  <p:embeddedFontLst>
    <p:embeddedFont>
      <p:font typeface="Kristen ITC" panose="03050502040202030202" pitchFamily="66" charset="0"/>
      <p:regular r:id="rId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DC7D95-7296-49EA-ACA6-823C2C186B87}" v="6" dt="2024-11-05T10:27:25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43" d="100"/>
          <a:sy n="43" d="100"/>
        </p:scale>
        <p:origin x="23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font" Target="fonts/font1.fntdata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Kalverla" userId="c2a4cb52-105c-4b5d-8807-1bf8328aa388" providerId="ADAL" clId="{BFDC7D95-7296-49EA-ACA6-823C2C186B87}"/>
    <pc:docChg chg="custSel addSld delSld modSld">
      <pc:chgData name="Peter Kalverla" userId="c2a4cb52-105c-4b5d-8807-1bf8328aa388" providerId="ADAL" clId="{BFDC7D95-7296-49EA-ACA6-823C2C186B87}" dt="2024-11-05T10:28:01.392" v="137" actId="20577"/>
      <pc:docMkLst>
        <pc:docMk/>
      </pc:docMkLst>
      <pc:sldChg chg="addSp delSp modSp mod">
        <pc:chgData name="Peter Kalverla" userId="c2a4cb52-105c-4b5d-8807-1bf8328aa388" providerId="ADAL" clId="{BFDC7D95-7296-49EA-ACA6-823C2C186B87}" dt="2024-11-05T10:27:20.854" v="5"/>
        <pc:sldMkLst>
          <pc:docMk/>
          <pc:sldMk cId="1671695775" sldId="256"/>
        </pc:sldMkLst>
        <pc:graphicFrameChg chg="add mod">
          <ac:chgData name="Peter Kalverla" userId="c2a4cb52-105c-4b5d-8807-1bf8328aa388" providerId="ADAL" clId="{BFDC7D95-7296-49EA-ACA6-823C2C186B87}" dt="2024-11-05T10:27:17.779" v="4"/>
          <ac:graphicFrameMkLst>
            <pc:docMk/>
            <pc:sldMk cId="1671695775" sldId="256"/>
            <ac:graphicFrameMk id="59" creationId="{5CEB7963-FFBE-C72A-5A11-27BF35F47463}"/>
          </ac:graphicFrameMkLst>
        </pc:graphicFrameChg>
        <pc:picChg chg="add del">
          <ac:chgData name="Peter Kalverla" userId="c2a4cb52-105c-4b5d-8807-1bf8328aa388" providerId="ADAL" clId="{BFDC7D95-7296-49EA-ACA6-823C2C186B87}" dt="2024-11-05T09:51:34.695" v="3" actId="21"/>
          <ac:picMkLst>
            <pc:docMk/>
            <pc:sldMk cId="1671695775" sldId="256"/>
            <ac:picMk id="57" creationId="{940AF691-46EF-26FB-593E-80D21214CDC7}"/>
          </ac:picMkLst>
        </pc:picChg>
        <pc:picChg chg="add mod">
          <ac:chgData name="Peter Kalverla" userId="c2a4cb52-105c-4b5d-8807-1bf8328aa388" providerId="ADAL" clId="{BFDC7D95-7296-49EA-ACA6-823C2C186B87}" dt="2024-11-05T10:27:20.854" v="5"/>
          <ac:picMkLst>
            <pc:docMk/>
            <pc:sldMk cId="1671695775" sldId="256"/>
            <ac:picMk id="58" creationId="{8D9D70C6-2FEE-ECD6-56E8-4A353856B2E8}"/>
          </ac:picMkLst>
        </pc:picChg>
      </pc:sldChg>
      <pc:sldChg chg="addSp delSp modSp new mod">
        <pc:chgData name="Peter Kalverla" userId="c2a4cb52-105c-4b5d-8807-1bf8328aa388" providerId="ADAL" clId="{BFDC7D95-7296-49EA-ACA6-823C2C186B87}" dt="2024-11-05T10:28:01.392" v="137" actId="20577"/>
        <pc:sldMkLst>
          <pc:docMk/>
          <pc:sldMk cId="2004546304" sldId="257"/>
        </pc:sldMkLst>
        <pc:spChg chg="mod">
          <ac:chgData name="Peter Kalverla" userId="c2a4cb52-105c-4b5d-8807-1bf8328aa388" providerId="ADAL" clId="{BFDC7D95-7296-49EA-ACA6-823C2C186B87}" dt="2024-11-05T10:28:01.392" v="137" actId="20577"/>
          <ac:spMkLst>
            <pc:docMk/>
            <pc:sldMk cId="2004546304" sldId="257"/>
            <ac:spMk id="2" creationId="{3A3760D4-0784-2A5B-F6D9-4783E4322E91}"/>
          </ac:spMkLst>
        </pc:spChg>
        <pc:spChg chg="del">
          <ac:chgData name="Peter Kalverla" userId="c2a4cb52-105c-4b5d-8807-1bf8328aa388" providerId="ADAL" clId="{BFDC7D95-7296-49EA-ACA6-823C2C186B87}" dt="2024-11-05T10:27:25.367" v="7" actId="478"/>
          <ac:spMkLst>
            <pc:docMk/>
            <pc:sldMk cId="2004546304" sldId="257"/>
            <ac:spMk id="3" creationId="{C2B65578-F478-07F4-F874-5996FBC69B6F}"/>
          </ac:spMkLst>
        </pc:spChg>
        <pc:graphicFrameChg chg="add mod">
          <ac:chgData name="Peter Kalverla" userId="c2a4cb52-105c-4b5d-8807-1bf8328aa388" providerId="ADAL" clId="{BFDC7D95-7296-49EA-ACA6-823C2C186B87}" dt="2024-11-05T10:27:28.113" v="9" actId="1076"/>
          <ac:graphicFrameMkLst>
            <pc:docMk/>
            <pc:sldMk cId="2004546304" sldId="257"/>
            <ac:graphicFrameMk id="5" creationId="{5E688688-CFFF-B9EE-361B-197F52798F71}"/>
          </ac:graphicFrameMkLst>
        </pc:graphicFrameChg>
        <pc:picChg chg="add mod">
          <ac:chgData name="Peter Kalverla" userId="c2a4cb52-105c-4b5d-8807-1bf8328aa388" providerId="ADAL" clId="{BFDC7D95-7296-49EA-ACA6-823C2C186B87}" dt="2024-11-05T10:27:28.113" v="9" actId="1076"/>
          <ac:picMkLst>
            <pc:docMk/>
            <pc:sldMk cId="2004546304" sldId="257"/>
            <ac:picMk id="4" creationId="{73D3FA2A-22E0-C341-E4E7-C8C64B6108F1}"/>
          </ac:picMkLst>
        </pc:picChg>
      </pc:sldChg>
      <pc:sldChg chg="add del">
        <pc:chgData name="Peter Kalverla" userId="c2a4cb52-105c-4b5d-8807-1bf8328aa388" providerId="ADAL" clId="{BFDC7D95-7296-49EA-ACA6-823C2C186B87}" dt="2024-11-05T09:51:32.883" v="1"/>
        <pc:sldMkLst>
          <pc:docMk/>
          <pc:sldMk cId="2189184834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68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7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>
                    <a:tint val="82000"/>
                  </a:schemeClr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82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82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9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9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0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67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1442A43F-AE77-9658-4F3B-15B7FABB3E1A}"/>
              </a:ext>
            </a:extLst>
          </p:cNvPr>
          <p:cNvSpPr txBox="1">
            <a:spLocks/>
          </p:cNvSpPr>
          <p:nvPr/>
        </p:nvSpPr>
        <p:spPr>
          <a:xfrm>
            <a:off x="1940311" y="3567309"/>
            <a:ext cx="3338089" cy="2722893"/>
          </a:xfrm>
          <a:custGeom>
            <a:avLst/>
            <a:gdLst>
              <a:gd name="connsiteX0" fmla="*/ 0 w 3338089"/>
              <a:gd name="connsiteY0" fmla="*/ 0 h 2722893"/>
              <a:gd name="connsiteX1" fmla="*/ 3338089 w 3338089"/>
              <a:gd name="connsiteY1" fmla="*/ 0 h 2722893"/>
              <a:gd name="connsiteX2" fmla="*/ 3338089 w 3338089"/>
              <a:gd name="connsiteY2" fmla="*/ 2722893 h 2722893"/>
              <a:gd name="connsiteX3" fmla="*/ 0 w 3338089"/>
              <a:gd name="connsiteY3" fmla="*/ 2722893 h 2722893"/>
              <a:gd name="connsiteX4" fmla="*/ 0 w 3338089"/>
              <a:gd name="connsiteY4" fmla="*/ 0 h 272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089" h="2722893" fill="none" extrusionOk="0">
                <a:moveTo>
                  <a:pt x="0" y="0"/>
                </a:moveTo>
                <a:cubicBezTo>
                  <a:pt x="677549" y="-121840"/>
                  <a:pt x="2916100" y="-7415"/>
                  <a:pt x="3338089" y="0"/>
                </a:cubicBezTo>
                <a:cubicBezTo>
                  <a:pt x="3329148" y="1173579"/>
                  <a:pt x="3253972" y="1946225"/>
                  <a:pt x="3338089" y="2722893"/>
                </a:cubicBezTo>
                <a:cubicBezTo>
                  <a:pt x="2810692" y="2655089"/>
                  <a:pt x="1150425" y="2587852"/>
                  <a:pt x="0" y="2722893"/>
                </a:cubicBezTo>
                <a:cubicBezTo>
                  <a:pt x="53305" y="1681294"/>
                  <a:pt x="75722" y="594380"/>
                  <a:pt x="0" y="0"/>
                </a:cubicBezTo>
                <a:close/>
              </a:path>
              <a:path w="3338089" h="2722893" stroke="0" extrusionOk="0">
                <a:moveTo>
                  <a:pt x="0" y="0"/>
                </a:moveTo>
                <a:cubicBezTo>
                  <a:pt x="339628" y="-28628"/>
                  <a:pt x="2266837" y="142978"/>
                  <a:pt x="3338089" y="0"/>
                </a:cubicBezTo>
                <a:cubicBezTo>
                  <a:pt x="3348203" y="477590"/>
                  <a:pt x="3429077" y="2353767"/>
                  <a:pt x="3338089" y="2722893"/>
                </a:cubicBezTo>
                <a:cubicBezTo>
                  <a:pt x="2743122" y="2669683"/>
                  <a:pt x="1207727" y="2769281"/>
                  <a:pt x="0" y="2722893"/>
                </a:cubicBezTo>
                <a:cubicBezTo>
                  <a:pt x="-154221" y="1423573"/>
                  <a:pt x="-32852" y="598272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403653212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171433" tIns="85717" rIns="171433" bIns="85717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risten ITC" panose="03050502040202030202" pitchFamily="66" charset="0"/>
                <a:ea typeface="+mj-ea"/>
                <a:cs typeface="+mj-cs"/>
              </a:defRPr>
            </a:lvl1pPr>
          </a:lstStyle>
          <a:p>
            <a:pPr defTabSz="1714454"/>
            <a:r>
              <a:rPr lang="en-GB" sz="3200" dirty="0">
                <a:solidFill>
                  <a:sysClr val="windowText" lastClr="000000"/>
                </a:solidFill>
              </a:rPr>
              <a:t>City weather is simulated by grid-box models with limited detail</a:t>
            </a:r>
            <a:endParaRPr lang="en-NL" sz="3200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00CC4-0E6B-DC5A-78F8-39DD1422B1AF}"/>
              </a:ext>
            </a:extLst>
          </p:cNvPr>
          <p:cNvSpPr txBox="1">
            <a:spLocks/>
          </p:cNvSpPr>
          <p:nvPr/>
        </p:nvSpPr>
        <p:spPr>
          <a:xfrm>
            <a:off x="1818943" y="157240"/>
            <a:ext cx="13484157" cy="1939659"/>
          </a:xfrm>
          <a:custGeom>
            <a:avLst/>
            <a:gdLst>
              <a:gd name="connsiteX0" fmla="*/ 0 w 13484157"/>
              <a:gd name="connsiteY0" fmla="*/ 0 h 1939659"/>
              <a:gd name="connsiteX1" fmla="*/ 13484157 w 13484157"/>
              <a:gd name="connsiteY1" fmla="*/ 0 h 1939659"/>
              <a:gd name="connsiteX2" fmla="*/ 13484157 w 13484157"/>
              <a:gd name="connsiteY2" fmla="*/ 1939659 h 1939659"/>
              <a:gd name="connsiteX3" fmla="*/ 0 w 13484157"/>
              <a:gd name="connsiteY3" fmla="*/ 1939659 h 1939659"/>
              <a:gd name="connsiteX4" fmla="*/ 0 w 13484157"/>
              <a:gd name="connsiteY4" fmla="*/ 0 h 193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4157" h="1939659" fill="none" extrusionOk="0">
                <a:moveTo>
                  <a:pt x="0" y="0"/>
                </a:moveTo>
                <a:cubicBezTo>
                  <a:pt x="2923951" y="-4242"/>
                  <a:pt x="9274982" y="-110714"/>
                  <a:pt x="13484157" y="0"/>
                </a:cubicBezTo>
                <a:cubicBezTo>
                  <a:pt x="13598613" y="709354"/>
                  <a:pt x="13569048" y="1040232"/>
                  <a:pt x="13484157" y="1939659"/>
                </a:cubicBezTo>
                <a:cubicBezTo>
                  <a:pt x="11178263" y="1862051"/>
                  <a:pt x="6325397" y="2024023"/>
                  <a:pt x="0" y="1939659"/>
                </a:cubicBezTo>
                <a:cubicBezTo>
                  <a:pt x="-59748" y="1379512"/>
                  <a:pt x="-48761" y="479097"/>
                  <a:pt x="0" y="0"/>
                </a:cubicBezTo>
                <a:close/>
              </a:path>
              <a:path w="13484157" h="1939659" stroke="0" extrusionOk="0">
                <a:moveTo>
                  <a:pt x="0" y="0"/>
                </a:moveTo>
                <a:cubicBezTo>
                  <a:pt x="1856384" y="77885"/>
                  <a:pt x="10591018" y="-156481"/>
                  <a:pt x="13484157" y="0"/>
                </a:cubicBezTo>
                <a:cubicBezTo>
                  <a:pt x="13466109" y="692854"/>
                  <a:pt x="13640854" y="1353109"/>
                  <a:pt x="13484157" y="1939659"/>
                </a:cubicBezTo>
                <a:cubicBezTo>
                  <a:pt x="10600294" y="1775689"/>
                  <a:pt x="4190791" y="2016590"/>
                  <a:pt x="0" y="1939659"/>
                </a:cubicBezTo>
                <a:cubicBezTo>
                  <a:pt x="35150" y="1125142"/>
                  <a:pt x="-81231" y="831590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354305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171433" tIns="85717" rIns="171433" bIns="85717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Kristen ITC" panose="03050502040202030202" pitchFamily="66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714454">
              <a:spcBef>
                <a:spcPts val="1873"/>
              </a:spcBef>
            </a:pPr>
            <a:r>
              <a:rPr lang="en-GB" sz="9600" dirty="0">
                <a:solidFill>
                  <a:sysClr val="windowText" lastClr="000000"/>
                </a:solidFill>
              </a:rPr>
              <a:t>The city as we see it</a:t>
            </a:r>
            <a:endParaRPr lang="en-NL" sz="9600" dirty="0">
              <a:solidFill>
                <a:sysClr val="windowText" lastClr="000000"/>
              </a:solidFill>
            </a:endParaRPr>
          </a:p>
        </p:txBody>
      </p:sp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9E2BE5C0-AE4B-CAA2-40B1-9A358F3D1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9193" y="3541943"/>
            <a:ext cx="5859152" cy="2722893"/>
          </a:xfrm>
          <a:prstGeom prst="rect">
            <a:avLst/>
          </a:prstGeom>
        </p:spPr>
      </p:pic>
      <p:pic>
        <p:nvPicPr>
          <p:cNvPr id="13" name="Content Placeholder 4" descr="An aerial view of a city&#10;&#10;Description automatically generated">
            <a:extLst>
              <a:ext uri="{FF2B5EF4-FFF2-40B4-BE49-F238E27FC236}">
                <a16:creationId xmlns:a16="http://schemas.microsoft.com/office/drawing/2014/main" id="{34CD88F3-4D0E-2B1F-E091-DC48E1E2C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08" y="3541943"/>
            <a:ext cx="5830440" cy="2701984"/>
          </a:xfrm>
          <a:prstGeom prst="rect">
            <a:avLst/>
          </a:prstGeom>
        </p:spPr>
      </p:pic>
      <p:pic>
        <p:nvPicPr>
          <p:cNvPr id="19" name="Content Placeholder 4" descr="A diagram of a city&#10;&#10;Description automatically generated">
            <a:extLst>
              <a:ext uri="{FF2B5EF4-FFF2-40B4-BE49-F238E27FC236}">
                <a16:creationId xmlns:a16="http://schemas.microsoft.com/office/drawing/2014/main" id="{D89DD1D1-DFA1-4CF6-412E-49977647C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08" y="6633029"/>
            <a:ext cx="5751588" cy="4075510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78389F6F-4688-899F-45F9-9EDC51D89B3A}"/>
              </a:ext>
            </a:extLst>
          </p:cNvPr>
          <p:cNvSpPr txBox="1">
            <a:spLocks/>
          </p:cNvSpPr>
          <p:nvPr/>
        </p:nvSpPr>
        <p:spPr>
          <a:xfrm>
            <a:off x="1940310" y="7320351"/>
            <a:ext cx="3338089" cy="2574634"/>
          </a:xfrm>
          <a:custGeom>
            <a:avLst/>
            <a:gdLst>
              <a:gd name="connsiteX0" fmla="*/ 0 w 3338089"/>
              <a:gd name="connsiteY0" fmla="*/ 0 h 2574634"/>
              <a:gd name="connsiteX1" fmla="*/ 3338089 w 3338089"/>
              <a:gd name="connsiteY1" fmla="*/ 0 h 2574634"/>
              <a:gd name="connsiteX2" fmla="*/ 3338089 w 3338089"/>
              <a:gd name="connsiteY2" fmla="*/ 2574634 h 2574634"/>
              <a:gd name="connsiteX3" fmla="*/ 0 w 3338089"/>
              <a:gd name="connsiteY3" fmla="*/ 2574634 h 2574634"/>
              <a:gd name="connsiteX4" fmla="*/ 0 w 3338089"/>
              <a:gd name="connsiteY4" fmla="*/ 0 h 257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089" h="2574634" fill="none" extrusionOk="0">
                <a:moveTo>
                  <a:pt x="0" y="0"/>
                </a:moveTo>
                <a:cubicBezTo>
                  <a:pt x="677549" y="-121840"/>
                  <a:pt x="2916100" y="-7415"/>
                  <a:pt x="3338089" y="0"/>
                </a:cubicBezTo>
                <a:cubicBezTo>
                  <a:pt x="3329148" y="375339"/>
                  <a:pt x="3253972" y="1435899"/>
                  <a:pt x="3338089" y="2574634"/>
                </a:cubicBezTo>
                <a:cubicBezTo>
                  <a:pt x="2810692" y="2506830"/>
                  <a:pt x="1150425" y="2439593"/>
                  <a:pt x="0" y="2574634"/>
                </a:cubicBezTo>
                <a:cubicBezTo>
                  <a:pt x="53305" y="1433492"/>
                  <a:pt x="75722" y="401643"/>
                  <a:pt x="0" y="0"/>
                </a:cubicBezTo>
                <a:close/>
              </a:path>
              <a:path w="3338089" h="2574634" stroke="0" extrusionOk="0">
                <a:moveTo>
                  <a:pt x="0" y="0"/>
                </a:moveTo>
                <a:cubicBezTo>
                  <a:pt x="339628" y="-28628"/>
                  <a:pt x="2266837" y="142978"/>
                  <a:pt x="3338089" y="0"/>
                </a:cubicBezTo>
                <a:cubicBezTo>
                  <a:pt x="3348203" y="1242812"/>
                  <a:pt x="3429077" y="1294707"/>
                  <a:pt x="3338089" y="2574634"/>
                </a:cubicBezTo>
                <a:cubicBezTo>
                  <a:pt x="2743122" y="2521424"/>
                  <a:pt x="1207727" y="2621022"/>
                  <a:pt x="0" y="2574634"/>
                </a:cubicBezTo>
                <a:cubicBezTo>
                  <a:pt x="-154221" y="1327251"/>
                  <a:pt x="-32852" y="1271360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403653212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152409" tIns="76204" rIns="152409" bIns="7620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risten ITC" panose="03050502040202030202" pitchFamily="66" charset="0"/>
                <a:ea typeface="+mj-ea"/>
                <a:cs typeface="+mj-cs"/>
              </a:defRPr>
            </a:lvl1pPr>
          </a:lstStyle>
          <a:p>
            <a:pPr defTabSz="1524122"/>
            <a:r>
              <a:rPr lang="en-GB" sz="3200" dirty="0">
                <a:solidFill>
                  <a:sysClr val="windowText" lastClr="000000"/>
                </a:solidFill>
              </a:rPr>
              <a:t>Local climate zones describe city traits at block level</a:t>
            </a:r>
            <a:endParaRPr lang="en-NL" sz="3200" dirty="0">
              <a:solidFill>
                <a:sysClr val="windowText" lastClr="000000"/>
              </a:solidFill>
            </a:endParaRPr>
          </a:p>
        </p:txBody>
      </p:sp>
      <p:pic>
        <p:nvPicPr>
          <p:cNvPr id="22" name="Content Placeholder 18">
            <a:extLst>
              <a:ext uri="{FF2B5EF4-FFF2-40B4-BE49-F238E27FC236}">
                <a16:creationId xmlns:a16="http://schemas.microsoft.com/office/drawing/2014/main" id="{1BEEFA33-9400-B00F-B6AA-656917A2A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9192" y="6633029"/>
            <a:ext cx="5859151" cy="4143339"/>
          </a:xfrm>
          <a:prstGeom prst="rect">
            <a:avLst/>
          </a:prstGeom>
        </p:spPr>
      </p:pic>
      <p:pic>
        <p:nvPicPr>
          <p:cNvPr id="44" name="Content Placeholder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275FBD5-D0C5-8EC6-6D44-C0BE36747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402" y="11484011"/>
            <a:ext cx="5859151" cy="4912271"/>
          </a:xfrm>
          <a:prstGeom prst="rect">
            <a:avLst/>
          </a:prstGeom>
        </p:spPr>
      </p:pic>
      <p:pic>
        <p:nvPicPr>
          <p:cNvPr id="4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4617A3-352C-DE97-E539-FF70714310A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DF7FE"/>
              </a:clrFrom>
              <a:clrTo>
                <a:srgbClr val="ED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1" t="10781" r="10781" b="10781"/>
          <a:stretch/>
        </p:blipFill>
        <p:spPr>
          <a:xfrm>
            <a:off x="5297269" y="11153095"/>
            <a:ext cx="5751588" cy="5472616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B6F90897-E857-E211-2EEA-DBA6F35BC960}"/>
              </a:ext>
            </a:extLst>
          </p:cNvPr>
          <p:cNvSpPr txBox="1">
            <a:spLocks/>
          </p:cNvSpPr>
          <p:nvPr/>
        </p:nvSpPr>
        <p:spPr>
          <a:xfrm>
            <a:off x="1940310" y="11800197"/>
            <a:ext cx="3338090" cy="2139949"/>
          </a:xfrm>
          <a:custGeom>
            <a:avLst/>
            <a:gdLst>
              <a:gd name="connsiteX0" fmla="*/ 0 w 3338090"/>
              <a:gd name="connsiteY0" fmla="*/ 0 h 2139949"/>
              <a:gd name="connsiteX1" fmla="*/ 3338090 w 3338090"/>
              <a:gd name="connsiteY1" fmla="*/ 0 h 2139949"/>
              <a:gd name="connsiteX2" fmla="*/ 3338090 w 3338090"/>
              <a:gd name="connsiteY2" fmla="*/ 2139949 h 2139949"/>
              <a:gd name="connsiteX3" fmla="*/ 0 w 3338090"/>
              <a:gd name="connsiteY3" fmla="*/ 2139949 h 2139949"/>
              <a:gd name="connsiteX4" fmla="*/ 0 w 3338090"/>
              <a:gd name="connsiteY4" fmla="*/ 0 h 213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090" h="2139949" fill="none" extrusionOk="0">
                <a:moveTo>
                  <a:pt x="0" y="0"/>
                </a:moveTo>
                <a:cubicBezTo>
                  <a:pt x="676610" y="-121840"/>
                  <a:pt x="2915408" y="-7415"/>
                  <a:pt x="3338090" y="0"/>
                </a:cubicBezTo>
                <a:cubicBezTo>
                  <a:pt x="3329149" y="809721"/>
                  <a:pt x="3253973" y="1229661"/>
                  <a:pt x="3338090" y="2139949"/>
                </a:cubicBezTo>
                <a:cubicBezTo>
                  <a:pt x="2811918" y="2072145"/>
                  <a:pt x="1151573" y="2004908"/>
                  <a:pt x="0" y="2139949"/>
                </a:cubicBezTo>
                <a:cubicBezTo>
                  <a:pt x="53305" y="1468478"/>
                  <a:pt x="75722" y="692533"/>
                  <a:pt x="0" y="0"/>
                </a:cubicBezTo>
                <a:close/>
              </a:path>
              <a:path w="3338090" h="2139949" stroke="0" extrusionOk="0">
                <a:moveTo>
                  <a:pt x="0" y="0"/>
                </a:moveTo>
                <a:cubicBezTo>
                  <a:pt x="338528" y="-28628"/>
                  <a:pt x="2266317" y="142978"/>
                  <a:pt x="3338090" y="0"/>
                </a:cubicBezTo>
                <a:cubicBezTo>
                  <a:pt x="3348204" y="538154"/>
                  <a:pt x="3429078" y="1774367"/>
                  <a:pt x="3338090" y="2139949"/>
                </a:cubicBezTo>
                <a:cubicBezTo>
                  <a:pt x="2744087" y="2086739"/>
                  <a:pt x="1207858" y="2186337"/>
                  <a:pt x="0" y="2139949"/>
                </a:cubicBezTo>
                <a:cubicBezTo>
                  <a:pt x="-154221" y="1823338"/>
                  <a:pt x="-32852" y="669140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403653212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risten ITC" panose="03050502040202030202" pitchFamily="66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risten ITC" panose="03050502040202030202" pitchFamily="66" charset="0"/>
                <a:ea typeface="+mj-ea"/>
                <a:cs typeface="+mj-cs"/>
              </a:rPr>
              <a:t>I don’t really feel those flat maps, so I tried to render them in 3D instead</a:t>
            </a:r>
            <a:endParaRPr kumimoji="0" lang="en-NL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risten ITC" panose="03050502040202030202" pitchFamily="66" charset="0"/>
              <a:ea typeface="+mj-ea"/>
              <a:cs typeface="+mj-cs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CE2331E-BE98-904D-A0AB-D322E166BA27}"/>
              </a:ext>
            </a:extLst>
          </p:cNvPr>
          <p:cNvSpPr/>
          <p:nvPr/>
        </p:nvSpPr>
        <p:spPr>
          <a:xfrm>
            <a:off x="11528413" y="2608015"/>
            <a:ext cx="52644" cy="14608097"/>
          </a:xfrm>
          <a:custGeom>
            <a:avLst/>
            <a:gdLst>
              <a:gd name="connsiteX0" fmla="*/ 0 w 52644"/>
              <a:gd name="connsiteY0" fmla="*/ 8774 h 14608097"/>
              <a:gd name="connsiteX1" fmla="*/ 8774 w 52644"/>
              <a:gd name="connsiteY1" fmla="*/ 0 h 14608097"/>
              <a:gd name="connsiteX2" fmla="*/ 43870 w 52644"/>
              <a:gd name="connsiteY2" fmla="*/ 0 h 14608097"/>
              <a:gd name="connsiteX3" fmla="*/ 52644 w 52644"/>
              <a:gd name="connsiteY3" fmla="*/ 8774 h 14608097"/>
              <a:gd name="connsiteX4" fmla="*/ 52644 w 52644"/>
              <a:gd name="connsiteY4" fmla="*/ 14599323 h 14608097"/>
              <a:gd name="connsiteX5" fmla="*/ 43870 w 52644"/>
              <a:gd name="connsiteY5" fmla="*/ 14608097 h 14608097"/>
              <a:gd name="connsiteX6" fmla="*/ 8774 w 52644"/>
              <a:gd name="connsiteY6" fmla="*/ 14608097 h 14608097"/>
              <a:gd name="connsiteX7" fmla="*/ 0 w 52644"/>
              <a:gd name="connsiteY7" fmla="*/ 14599323 h 14608097"/>
              <a:gd name="connsiteX8" fmla="*/ 0 w 52644"/>
              <a:gd name="connsiteY8" fmla="*/ 8774 h 1460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644" h="14608097" fill="none" extrusionOk="0">
                <a:moveTo>
                  <a:pt x="0" y="8774"/>
                </a:moveTo>
                <a:cubicBezTo>
                  <a:pt x="16" y="4356"/>
                  <a:pt x="4089" y="270"/>
                  <a:pt x="8774" y="0"/>
                </a:cubicBezTo>
                <a:cubicBezTo>
                  <a:pt x="19826" y="-645"/>
                  <a:pt x="39678" y="9"/>
                  <a:pt x="43870" y="0"/>
                </a:cubicBezTo>
                <a:cubicBezTo>
                  <a:pt x="48591" y="-860"/>
                  <a:pt x="52324" y="3831"/>
                  <a:pt x="52644" y="8774"/>
                </a:cubicBezTo>
                <a:cubicBezTo>
                  <a:pt x="153520" y="2835254"/>
                  <a:pt x="-54669" y="11721994"/>
                  <a:pt x="52644" y="14599323"/>
                </a:cubicBezTo>
                <a:cubicBezTo>
                  <a:pt x="52673" y="14604020"/>
                  <a:pt x="48366" y="14607705"/>
                  <a:pt x="43870" y="14608097"/>
                </a:cubicBezTo>
                <a:cubicBezTo>
                  <a:pt x="38992" y="14605319"/>
                  <a:pt x="22222" y="14611249"/>
                  <a:pt x="8774" y="14608097"/>
                </a:cubicBezTo>
                <a:cubicBezTo>
                  <a:pt x="4471" y="14608036"/>
                  <a:pt x="-219" y="14604212"/>
                  <a:pt x="0" y="14599323"/>
                </a:cubicBezTo>
                <a:cubicBezTo>
                  <a:pt x="50037" y="10257519"/>
                  <a:pt x="770" y="4947948"/>
                  <a:pt x="0" y="8774"/>
                </a:cubicBezTo>
                <a:close/>
              </a:path>
              <a:path w="52644" h="14608097" stroke="0" extrusionOk="0">
                <a:moveTo>
                  <a:pt x="0" y="8774"/>
                </a:moveTo>
                <a:cubicBezTo>
                  <a:pt x="481" y="4059"/>
                  <a:pt x="4032" y="217"/>
                  <a:pt x="8774" y="0"/>
                </a:cubicBezTo>
                <a:cubicBezTo>
                  <a:pt x="13726" y="-218"/>
                  <a:pt x="28158" y="383"/>
                  <a:pt x="43870" y="0"/>
                </a:cubicBezTo>
                <a:cubicBezTo>
                  <a:pt x="48329" y="-295"/>
                  <a:pt x="52880" y="3453"/>
                  <a:pt x="52644" y="8774"/>
                </a:cubicBezTo>
                <a:cubicBezTo>
                  <a:pt x="55817" y="7269355"/>
                  <a:pt x="146911" y="11795354"/>
                  <a:pt x="52644" y="14599323"/>
                </a:cubicBezTo>
                <a:cubicBezTo>
                  <a:pt x="52413" y="14604253"/>
                  <a:pt x="48623" y="14608082"/>
                  <a:pt x="43870" y="14608097"/>
                </a:cubicBezTo>
                <a:cubicBezTo>
                  <a:pt x="33937" y="14610484"/>
                  <a:pt x="22321" y="14605698"/>
                  <a:pt x="8774" y="14608097"/>
                </a:cubicBezTo>
                <a:cubicBezTo>
                  <a:pt x="3158" y="14607941"/>
                  <a:pt x="-278" y="14604043"/>
                  <a:pt x="0" y="14599323"/>
                </a:cubicBezTo>
                <a:cubicBezTo>
                  <a:pt x="32216" y="7596866"/>
                  <a:pt x="57206" y="3766969"/>
                  <a:pt x="0" y="8774"/>
                </a:cubicBezTo>
                <a:close/>
              </a:path>
            </a:pathLst>
          </a:custGeom>
          <a:solidFill>
            <a:schemeClr val="tx1"/>
          </a:solidFill>
          <a:ln w="76200"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0C97CA-B354-1F4C-39FD-70A4AC44B06E}"/>
              </a:ext>
            </a:extLst>
          </p:cNvPr>
          <p:cNvSpPr/>
          <p:nvPr/>
        </p:nvSpPr>
        <p:spPr>
          <a:xfrm>
            <a:off x="4098815" y="6338509"/>
            <a:ext cx="13900084" cy="109708"/>
          </a:xfrm>
          <a:custGeom>
            <a:avLst/>
            <a:gdLst>
              <a:gd name="connsiteX0" fmla="*/ 0 w 13900084"/>
              <a:gd name="connsiteY0" fmla="*/ 18285 h 109708"/>
              <a:gd name="connsiteX1" fmla="*/ 18285 w 13900084"/>
              <a:gd name="connsiteY1" fmla="*/ 0 h 109708"/>
              <a:gd name="connsiteX2" fmla="*/ 13881799 w 13900084"/>
              <a:gd name="connsiteY2" fmla="*/ 0 h 109708"/>
              <a:gd name="connsiteX3" fmla="*/ 13900084 w 13900084"/>
              <a:gd name="connsiteY3" fmla="*/ 18285 h 109708"/>
              <a:gd name="connsiteX4" fmla="*/ 13900084 w 13900084"/>
              <a:gd name="connsiteY4" fmla="*/ 91423 h 109708"/>
              <a:gd name="connsiteX5" fmla="*/ 13881799 w 13900084"/>
              <a:gd name="connsiteY5" fmla="*/ 109708 h 109708"/>
              <a:gd name="connsiteX6" fmla="*/ 18285 w 13900084"/>
              <a:gd name="connsiteY6" fmla="*/ 109708 h 109708"/>
              <a:gd name="connsiteX7" fmla="*/ 0 w 13900084"/>
              <a:gd name="connsiteY7" fmla="*/ 91423 h 109708"/>
              <a:gd name="connsiteX8" fmla="*/ 0 w 13900084"/>
              <a:gd name="connsiteY8" fmla="*/ 18285 h 10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00084" h="109708" fill="none" extrusionOk="0">
                <a:moveTo>
                  <a:pt x="0" y="18285"/>
                </a:moveTo>
                <a:cubicBezTo>
                  <a:pt x="9" y="8423"/>
                  <a:pt x="8376" y="318"/>
                  <a:pt x="18285" y="0"/>
                </a:cubicBezTo>
                <a:cubicBezTo>
                  <a:pt x="2926281" y="72427"/>
                  <a:pt x="10054366" y="61419"/>
                  <a:pt x="13881799" y="0"/>
                </a:cubicBezTo>
                <a:cubicBezTo>
                  <a:pt x="13891827" y="-491"/>
                  <a:pt x="13899898" y="8130"/>
                  <a:pt x="13900084" y="18285"/>
                </a:cubicBezTo>
                <a:cubicBezTo>
                  <a:pt x="13893672" y="48556"/>
                  <a:pt x="13895435" y="66820"/>
                  <a:pt x="13900084" y="91423"/>
                </a:cubicBezTo>
                <a:cubicBezTo>
                  <a:pt x="13900447" y="99682"/>
                  <a:pt x="13891486" y="109246"/>
                  <a:pt x="13881799" y="109708"/>
                </a:cubicBezTo>
                <a:cubicBezTo>
                  <a:pt x="8131286" y="139535"/>
                  <a:pt x="4788337" y="30402"/>
                  <a:pt x="18285" y="109708"/>
                </a:cubicBezTo>
                <a:cubicBezTo>
                  <a:pt x="9403" y="109570"/>
                  <a:pt x="-870" y="101694"/>
                  <a:pt x="0" y="91423"/>
                </a:cubicBezTo>
                <a:cubicBezTo>
                  <a:pt x="4013" y="62155"/>
                  <a:pt x="5409" y="30406"/>
                  <a:pt x="0" y="18285"/>
                </a:cubicBezTo>
                <a:close/>
              </a:path>
              <a:path w="13900084" h="109708" stroke="0" extrusionOk="0">
                <a:moveTo>
                  <a:pt x="0" y="18285"/>
                </a:moveTo>
                <a:cubicBezTo>
                  <a:pt x="1123" y="8492"/>
                  <a:pt x="8616" y="896"/>
                  <a:pt x="18285" y="0"/>
                </a:cubicBezTo>
                <a:cubicBezTo>
                  <a:pt x="3863912" y="123000"/>
                  <a:pt x="7848154" y="-96860"/>
                  <a:pt x="13881799" y="0"/>
                </a:cubicBezTo>
                <a:cubicBezTo>
                  <a:pt x="13891248" y="-495"/>
                  <a:pt x="13900720" y="6904"/>
                  <a:pt x="13900084" y="18285"/>
                </a:cubicBezTo>
                <a:cubicBezTo>
                  <a:pt x="13903687" y="43840"/>
                  <a:pt x="13893506" y="76972"/>
                  <a:pt x="13900084" y="91423"/>
                </a:cubicBezTo>
                <a:cubicBezTo>
                  <a:pt x="13899447" y="101753"/>
                  <a:pt x="13890942" y="109551"/>
                  <a:pt x="13881799" y="109708"/>
                </a:cubicBezTo>
                <a:cubicBezTo>
                  <a:pt x="7234738" y="-50999"/>
                  <a:pt x="4178402" y="149375"/>
                  <a:pt x="18285" y="109708"/>
                </a:cubicBezTo>
                <a:cubicBezTo>
                  <a:pt x="7419" y="109553"/>
                  <a:pt x="-977" y="101079"/>
                  <a:pt x="0" y="91423"/>
                </a:cubicBezTo>
                <a:cubicBezTo>
                  <a:pt x="-105" y="58240"/>
                  <a:pt x="2916" y="54710"/>
                  <a:pt x="0" y="18285"/>
                </a:cubicBezTo>
                <a:close/>
              </a:path>
            </a:pathLst>
          </a:custGeom>
          <a:solidFill>
            <a:schemeClr val="tx1"/>
          </a:solidFill>
          <a:ln w="76200"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929B846-7A12-AF32-25F6-1B77A603AEBF}"/>
              </a:ext>
            </a:extLst>
          </p:cNvPr>
          <p:cNvSpPr/>
          <p:nvPr/>
        </p:nvSpPr>
        <p:spPr>
          <a:xfrm>
            <a:off x="4098815" y="10925135"/>
            <a:ext cx="13900084" cy="109708"/>
          </a:xfrm>
          <a:custGeom>
            <a:avLst/>
            <a:gdLst>
              <a:gd name="connsiteX0" fmla="*/ 0 w 13900084"/>
              <a:gd name="connsiteY0" fmla="*/ 18285 h 109708"/>
              <a:gd name="connsiteX1" fmla="*/ 18285 w 13900084"/>
              <a:gd name="connsiteY1" fmla="*/ 0 h 109708"/>
              <a:gd name="connsiteX2" fmla="*/ 13881799 w 13900084"/>
              <a:gd name="connsiteY2" fmla="*/ 0 h 109708"/>
              <a:gd name="connsiteX3" fmla="*/ 13900084 w 13900084"/>
              <a:gd name="connsiteY3" fmla="*/ 18285 h 109708"/>
              <a:gd name="connsiteX4" fmla="*/ 13900084 w 13900084"/>
              <a:gd name="connsiteY4" fmla="*/ 91423 h 109708"/>
              <a:gd name="connsiteX5" fmla="*/ 13881799 w 13900084"/>
              <a:gd name="connsiteY5" fmla="*/ 109708 h 109708"/>
              <a:gd name="connsiteX6" fmla="*/ 18285 w 13900084"/>
              <a:gd name="connsiteY6" fmla="*/ 109708 h 109708"/>
              <a:gd name="connsiteX7" fmla="*/ 0 w 13900084"/>
              <a:gd name="connsiteY7" fmla="*/ 91423 h 109708"/>
              <a:gd name="connsiteX8" fmla="*/ 0 w 13900084"/>
              <a:gd name="connsiteY8" fmla="*/ 18285 h 10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00084" h="109708" fill="none" extrusionOk="0">
                <a:moveTo>
                  <a:pt x="0" y="18285"/>
                </a:moveTo>
                <a:cubicBezTo>
                  <a:pt x="9" y="8423"/>
                  <a:pt x="8376" y="318"/>
                  <a:pt x="18285" y="0"/>
                </a:cubicBezTo>
                <a:cubicBezTo>
                  <a:pt x="2926281" y="72427"/>
                  <a:pt x="10054366" y="61419"/>
                  <a:pt x="13881799" y="0"/>
                </a:cubicBezTo>
                <a:cubicBezTo>
                  <a:pt x="13891827" y="-491"/>
                  <a:pt x="13899898" y="8130"/>
                  <a:pt x="13900084" y="18285"/>
                </a:cubicBezTo>
                <a:cubicBezTo>
                  <a:pt x="13893672" y="48556"/>
                  <a:pt x="13895435" y="66820"/>
                  <a:pt x="13900084" y="91423"/>
                </a:cubicBezTo>
                <a:cubicBezTo>
                  <a:pt x="13900447" y="99682"/>
                  <a:pt x="13891486" y="109246"/>
                  <a:pt x="13881799" y="109708"/>
                </a:cubicBezTo>
                <a:cubicBezTo>
                  <a:pt x="8131286" y="139535"/>
                  <a:pt x="4788337" y="30402"/>
                  <a:pt x="18285" y="109708"/>
                </a:cubicBezTo>
                <a:cubicBezTo>
                  <a:pt x="9403" y="109570"/>
                  <a:pt x="-870" y="101694"/>
                  <a:pt x="0" y="91423"/>
                </a:cubicBezTo>
                <a:cubicBezTo>
                  <a:pt x="4013" y="62155"/>
                  <a:pt x="5409" y="30406"/>
                  <a:pt x="0" y="18285"/>
                </a:cubicBezTo>
                <a:close/>
              </a:path>
              <a:path w="13900084" h="109708" stroke="0" extrusionOk="0">
                <a:moveTo>
                  <a:pt x="0" y="18285"/>
                </a:moveTo>
                <a:cubicBezTo>
                  <a:pt x="1123" y="8492"/>
                  <a:pt x="8616" y="896"/>
                  <a:pt x="18285" y="0"/>
                </a:cubicBezTo>
                <a:cubicBezTo>
                  <a:pt x="3863912" y="123000"/>
                  <a:pt x="7848154" y="-96860"/>
                  <a:pt x="13881799" y="0"/>
                </a:cubicBezTo>
                <a:cubicBezTo>
                  <a:pt x="13891248" y="-495"/>
                  <a:pt x="13900720" y="6904"/>
                  <a:pt x="13900084" y="18285"/>
                </a:cubicBezTo>
                <a:cubicBezTo>
                  <a:pt x="13903687" y="43840"/>
                  <a:pt x="13893506" y="76972"/>
                  <a:pt x="13900084" y="91423"/>
                </a:cubicBezTo>
                <a:cubicBezTo>
                  <a:pt x="13899447" y="101753"/>
                  <a:pt x="13890942" y="109551"/>
                  <a:pt x="13881799" y="109708"/>
                </a:cubicBezTo>
                <a:cubicBezTo>
                  <a:pt x="7234738" y="-50999"/>
                  <a:pt x="4178402" y="149375"/>
                  <a:pt x="18285" y="109708"/>
                </a:cubicBezTo>
                <a:cubicBezTo>
                  <a:pt x="7419" y="109553"/>
                  <a:pt x="-977" y="101079"/>
                  <a:pt x="0" y="91423"/>
                </a:cubicBezTo>
                <a:cubicBezTo>
                  <a:pt x="-105" y="58240"/>
                  <a:pt x="2916" y="54710"/>
                  <a:pt x="0" y="18285"/>
                </a:cubicBezTo>
                <a:close/>
              </a:path>
            </a:pathLst>
          </a:custGeom>
          <a:solidFill>
            <a:schemeClr val="tx1"/>
          </a:solidFill>
          <a:ln w="76200"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169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60D4-0784-2A5B-F6D9-4783E432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Source of rasterized image (table overlaid on image). Pasted as image in other slide, then apply picture effect</a:t>
            </a:r>
            <a:endParaRPr lang="en-NL" dirty="0"/>
          </a:p>
        </p:txBody>
      </p:sp>
      <p:pic>
        <p:nvPicPr>
          <p:cNvPr id="4" name="Content Placeholder 4" descr="An aerial view of a city&#10;&#10;Description automatically generated">
            <a:extLst>
              <a:ext uri="{FF2B5EF4-FFF2-40B4-BE49-F238E27FC236}">
                <a16:creationId xmlns:a16="http://schemas.microsoft.com/office/drawing/2014/main" id="{73D3FA2A-22E0-C341-E4E7-C8C64B610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39" y="6824662"/>
            <a:ext cx="9389471" cy="4351338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688688-CFFF-B9EE-361B-197F52798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059667"/>
              </p:ext>
            </p:extLst>
          </p:nvPr>
        </p:nvGraphicFramePr>
        <p:xfrm>
          <a:off x="2984737" y="6824662"/>
          <a:ext cx="9389472" cy="43513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228">
                  <a:extLst>
                    <a:ext uri="{9D8B030D-6E8A-4147-A177-3AD203B41FA5}">
                      <a16:colId xmlns:a16="http://schemas.microsoft.com/office/drawing/2014/main" val="2372223435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1784274372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717147492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176397354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2485163111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3534144007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603743528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2374363716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258074708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2349207902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2886355229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2988628482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226279664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1971549846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848232706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2121798372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730067167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3093250851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642440174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2967676025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4050174678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706605232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4213617320"/>
                    </a:ext>
                  </a:extLst>
                </a:gridCol>
                <a:gridCol w="391228">
                  <a:extLst>
                    <a:ext uri="{9D8B030D-6E8A-4147-A177-3AD203B41FA5}">
                      <a16:colId xmlns:a16="http://schemas.microsoft.com/office/drawing/2014/main" val="3857383101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51896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53469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0187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7270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351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649176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82212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9276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9925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44933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268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460181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72666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2248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21084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778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7177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464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54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</TotalTime>
  <Words>63</Words>
  <Application>Microsoft Office PowerPoint</Application>
  <PresentationFormat>Custom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 Display</vt:lpstr>
      <vt:lpstr>Arial</vt:lpstr>
      <vt:lpstr>Aptos</vt:lpstr>
      <vt:lpstr>Kristen ITC</vt:lpstr>
      <vt:lpstr>Office Theme</vt:lpstr>
      <vt:lpstr>PowerPoint Presentation</vt:lpstr>
      <vt:lpstr>Source of rasterized image (table overlaid on image). Pasted as image in other slide, then apply picture 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Kalverla</dc:creator>
  <cp:lastModifiedBy>Peter Kalverla</cp:lastModifiedBy>
  <cp:revision>1</cp:revision>
  <dcterms:created xsi:type="dcterms:W3CDTF">2024-11-05T08:15:03Z</dcterms:created>
  <dcterms:modified xsi:type="dcterms:W3CDTF">2024-11-05T10:28:03Z</dcterms:modified>
</cp:coreProperties>
</file>